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2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3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5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16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9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5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7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8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7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7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3539C-D924-4B79-8002-25DC546DF90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B437D-35F3-45B7-8362-9B18AC8D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0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Thanksgiving Menu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2900" y="2133601"/>
            <a:ext cx="3314700" cy="603461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091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My Thanksgiving Menu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Thanksgiving Menu </dc:title>
  <dc:creator>dell</dc:creator>
  <cp:lastModifiedBy>dell</cp:lastModifiedBy>
  <cp:revision>2</cp:revision>
  <dcterms:created xsi:type="dcterms:W3CDTF">2013-11-18T17:04:22Z</dcterms:created>
  <dcterms:modified xsi:type="dcterms:W3CDTF">2013-11-18T17:11:50Z</dcterms:modified>
</cp:coreProperties>
</file>